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6"/>
  </p:notesMasterIdLst>
  <p:sldIdLst>
    <p:sldId id="256" r:id="rId2"/>
    <p:sldId id="257" r:id="rId3"/>
    <p:sldId id="265" r:id="rId4"/>
    <p:sldId id="264" r:id="rId5"/>
    <p:sldId id="258" r:id="rId6"/>
    <p:sldId id="266" r:id="rId7"/>
    <p:sldId id="267" r:id="rId8"/>
    <p:sldId id="259" r:id="rId9"/>
    <p:sldId id="268" r:id="rId10"/>
    <p:sldId id="269" r:id="rId11"/>
    <p:sldId id="270" r:id="rId12"/>
    <p:sldId id="271" r:id="rId13"/>
    <p:sldId id="27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ECBF8-B410-43AA-A79E-E5AEA09BBB1B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DF374-08E4-4B6B-AE03-F921B7F15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69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DF374-08E4-4B6B-AE03-F921B7F15C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0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1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8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8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07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6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6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4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8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Rounded Rectangle 3">
            <a:hlinkClick r:id="rId3" action="ppaction://hlinksldjump"/>
          </p:cNvPr>
          <p:cNvSpPr/>
          <p:nvPr/>
        </p:nvSpPr>
        <p:spPr>
          <a:xfrm>
            <a:off x="4703805" y="4489622"/>
            <a:ext cx="3064476" cy="6343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the Stage </a:t>
            </a:r>
            <a:r>
              <a:rPr lang="en-US" dirty="0" smtClean="0"/>
              <a:t>4 </a:t>
            </a:r>
            <a:r>
              <a:rPr lang="en-US" dirty="0" smtClean="0"/>
              <a:t>Quiz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896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BIC helps in developing a funding proposal?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49" y="3636692"/>
            <a:ext cx="1094639" cy="1085721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6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>
            <a:normAutofit/>
          </a:bodyPr>
          <a:lstStyle/>
          <a:p>
            <a:r>
              <a:rPr lang="en-US" dirty="0"/>
              <a:t>Are the posted Case Studies helpful in developing your own case study?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4214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>
            <a:normAutofit/>
          </a:bodyPr>
          <a:lstStyle/>
          <a:p>
            <a:r>
              <a:rPr lang="en-US" dirty="0"/>
              <a:t>Are the posted Case Studies helpful in developing your own case study?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10" name="Picture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271" y="3633788"/>
            <a:ext cx="1094639" cy="1087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633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>
            <a:normAutofit/>
          </a:bodyPr>
          <a:lstStyle/>
          <a:p>
            <a:r>
              <a:rPr lang="en-US" dirty="0"/>
              <a:t>Are the posted Case Studies helpful in developing your own case study?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49" y="3636692"/>
            <a:ext cx="1094639" cy="1085721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Finished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033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3773" y="2894141"/>
            <a:ext cx="5768546" cy="1325563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07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 smtClean="0"/>
              <a:t>Entrenpeurship</a:t>
            </a:r>
            <a:r>
              <a:rPr lang="en-US" dirty="0" smtClean="0"/>
              <a:t> </a:t>
            </a:r>
            <a:r>
              <a:rPr lang="en-US" dirty="0"/>
              <a:t>Portal (</a:t>
            </a:r>
            <a:r>
              <a:rPr lang="en-US" dirty="0" err="1"/>
              <a:t>NGEGeza</a:t>
            </a:r>
            <a:r>
              <a:rPr lang="en-US" dirty="0"/>
              <a:t>) has a section on IT Planning?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67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Entreneurship</a:t>
            </a:r>
            <a:r>
              <a:rPr lang="en-US" dirty="0"/>
              <a:t> Portal (</a:t>
            </a:r>
            <a:r>
              <a:rPr lang="en-US" dirty="0" err="1"/>
              <a:t>NGEGeza</a:t>
            </a:r>
            <a:r>
              <a:rPr lang="en-US" dirty="0"/>
              <a:t>) has a section on IT Planning?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90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Entreneurship</a:t>
            </a:r>
            <a:r>
              <a:rPr lang="en-US" dirty="0"/>
              <a:t> Portal (</a:t>
            </a:r>
            <a:r>
              <a:rPr lang="en-US" dirty="0" err="1"/>
              <a:t>NGEGeza</a:t>
            </a:r>
            <a:r>
              <a:rPr lang="en-US" dirty="0"/>
              <a:t>) has a section on IT Planning?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216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843054" cy="5468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Where can you find useful information for develop a detailed plan for future deployments (Geza, BIC, both or none</a:t>
            </a:r>
            <a:r>
              <a:rPr lang="en-US" dirty="0" smtClean="0"/>
              <a:t>)? </a:t>
            </a:r>
            <a:endParaRPr lang="en-US" dirty="0"/>
          </a:p>
        </p:txBody>
      </p:sp>
      <p:sp>
        <p:nvSpPr>
          <p:cNvPr id="7" name="Rounded Rectangle 6">
            <a:hlinkClick r:id="rId2" action="ppaction://hlinksldjump"/>
          </p:cNvPr>
          <p:cNvSpPr/>
          <p:nvPr/>
        </p:nvSpPr>
        <p:spPr>
          <a:xfrm>
            <a:off x="4670853" y="3636692"/>
            <a:ext cx="2001795" cy="551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GEZA</a:t>
            </a:r>
            <a:endParaRPr lang="en-US" dirty="0"/>
          </a:p>
        </p:txBody>
      </p:sp>
      <p:sp>
        <p:nvSpPr>
          <p:cNvPr id="9" name="Rounded Rectangle 8">
            <a:hlinkClick r:id="rId2" action="ppaction://hlinksldjump"/>
          </p:cNvPr>
          <p:cNvSpPr/>
          <p:nvPr/>
        </p:nvSpPr>
        <p:spPr>
          <a:xfrm>
            <a:off x="4670853" y="4336258"/>
            <a:ext cx="2001795" cy="551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BIC Circle</a:t>
            </a:r>
            <a:endParaRPr lang="en-US" dirty="0"/>
          </a:p>
        </p:txBody>
      </p:sp>
      <p:sp>
        <p:nvSpPr>
          <p:cNvPr id="10" name="Rounded Rectangle 9">
            <a:hlinkClick r:id="rId3" action="ppaction://hlinksldjump"/>
          </p:cNvPr>
          <p:cNvSpPr/>
          <p:nvPr/>
        </p:nvSpPr>
        <p:spPr>
          <a:xfrm>
            <a:off x="4670852" y="5035824"/>
            <a:ext cx="2001795" cy="551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Both</a:t>
            </a:r>
            <a:endParaRPr lang="en-US" dirty="0"/>
          </a:p>
        </p:txBody>
      </p:sp>
      <p:sp>
        <p:nvSpPr>
          <p:cNvPr id="11" name="Rounded Rectangle 10">
            <a:hlinkClick r:id="rId2" action="ppaction://hlinksldjump"/>
          </p:cNvPr>
          <p:cNvSpPr/>
          <p:nvPr/>
        </p:nvSpPr>
        <p:spPr>
          <a:xfrm>
            <a:off x="4670851" y="5735390"/>
            <a:ext cx="2001795" cy="551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704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Where can you find useful information for develop a detailed plan for future deployments (Geza, BIC, both or none)?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8302" y="3982354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279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Where can you find useful information for develop a detailed plan for future deployments (Geza, BIC, both or none)?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25350" y="3992525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2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890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BIC helps in developing a funding proposal?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12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BIC helps in developing a funding proposal?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10" name="Picture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271" y="3633788"/>
            <a:ext cx="1094639" cy="10879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40" y="142704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415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240</Words>
  <Application>Microsoft Office PowerPoint</Application>
  <PresentationFormat>Widescreen</PresentationFormat>
  <Paragraphs>48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Retrospect</vt:lpstr>
      <vt:lpstr>Quiz 3</vt:lpstr>
      <vt:lpstr>Question 1</vt:lpstr>
      <vt:lpstr>Question 1</vt:lpstr>
      <vt:lpstr>Question 1</vt:lpstr>
      <vt:lpstr>Question 2</vt:lpstr>
      <vt:lpstr>Question 2</vt:lpstr>
      <vt:lpstr>Question 2</vt:lpstr>
      <vt:lpstr>Question 3</vt:lpstr>
      <vt:lpstr>Question 3</vt:lpstr>
      <vt:lpstr>Question 3</vt:lpstr>
      <vt:lpstr>Question 4</vt:lpstr>
      <vt:lpstr>Question 4</vt:lpstr>
      <vt:lpstr>Question 4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Windows User</dc:creator>
  <cp:lastModifiedBy>Windows User</cp:lastModifiedBy>
  <cp:revision>16</cp:revision>
  <dcterms:created xsi:type="dcterms:W3CDTF">2018-10-22T10:59:26Z</dcterms:created>
  <dcterms:modified xsi:type="dcterms:W3CDTF">2018-10-22T11:48:42Z</dcterms:modified>
</cp:coreProperties>
</file>