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58" r:id="rId6"/>
    <p:sldId id="266" r:id="rId7"/>
    <p:sldId id="267" r:id="rId8"/>
    <p:sldId id="259" r:id="rId9"/>
    <p:sldId id="268" r:id="rId10"/>
    <p:sldId id="269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84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7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8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4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1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5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3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5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1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5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6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461794E-A671-4987-B8B0-0A14EF3A9562}" type="datetimeFigureOut">
              <a:rPr lang="en-US" smtClean="0"/>
              <a:t>22-Oct-18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CB029F-4F66-4359-8E0B-A9A3779E6DA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00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 2</a:t>
            </a:r>
            <a:endParaRPr lang="en-US" dirty="0"/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703805" y="4489622"/>
            <a:ext cx="3064476" cy="6343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the Stage 3 Quiz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896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Is the User POC required to modify/extend the initial Hub in Stage3?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549" y="3636692"/>
            <a:ext cx="1094639" cy="1085721"/>
          </a:xfrm>
          <a:prstGeom prst="rect">
            <a:avLst/>
          </a:prstGeom>
        </p:spPr>
      </p:pic>
      <p:sp>
        <p:nvSpPr>
          <p:cNvPr id="10" name="Rounded Rectangle 9">
            <a:hlinkClick r:id="rId4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Finished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63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3773" y="2894141"/>
            <a:ext cx="5768546" cy="1325563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9072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Is the User POC required to walkthrough the  generated Smart Hub?</a:t>
            </a:r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267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Is the User POC required to walkthrough the  generated Smart Hub?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033" y="3636692"/>
            <a:ext cx="1094639" cy="10879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908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Is the User POC required to walkthrough the  generated Smart Hub?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216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Is the User POC required to collaborate with other Hubs?</a:t>
            </a:r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704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Is the User POC required to collaborate with other Hubs?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033" y="3636692"/>
            <a:ext cx="1094639" cy="10879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279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Is the User POC required to collaborate with other Hubs?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9394" y="3860818"/>
            <a:ext cx="3076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Correct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386669" y="5885294"/>
            <a:ext cx="1907039" cy="4907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Question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890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Is the User POC required to modify/extend the initial Hub in Stage3?</a:t>
            </a:r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461" y="3641124"/>
            <a:ext cx="1094639" cy="1085721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66" y="3638908"/>
            <a:ext cx="1094639" cy="1087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122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0254"/>
            <a:ext cx="10515600" cy="546872"/>
          </a:xfrm>
        </p:spPr>
        <p:txBody>
          <a:bodyPr/>
          <a:lstStyle/>
          <a:p>
            <a:r>
              <a:rPr lang="en-US" dirty="0"/>
              <a:t>Is the User POC required to modify/extend the initial Hub in Stage3?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4551" y="3916452"/>
            <a:ext cx="2946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Wrong Answer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4263102" y="5424195"/>
            <a:ext cx="2112985" cy="47431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</a:t>
            </a:r>
            <a:endParaRPr lang="en-US" dirty="0"/>
          </a:p>
        </p:txBody>
      </p:sp>
      <p:pic>
        <p:nvPicPr>
          <p:cNvPr id="10" name="Picture 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271" y="3633788"/>
            <a:ext cx="1094639" cy="10879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61" y="182262"/>
            <a:ext cx="2381250" cy="381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415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</TotalTime>
  <Words>157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Quiz 2</vt:lpstr>
      <vt:lpstr>Question 1</vt:lpstr>
      <vt:lpstr>Question 1</vt:lpstr>
      <vt:lpstr>Question 1</vt:lpstr>
      <vt:lpstr>Question 2</vt:lpstr>
      <vt:lpstr>Question 2</vt:lpstr>
      <vt:lpstr>Question 2</vt:lpstr>
      <vt:lpstr>Question 3</vt:lpstr>
      <vt:lpstr>Question 3</vt:lpstr>
      <vt:lpstr>Question 3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</dc:title>
  <dc:creator>Windows User</dc:creator>
  <cp:lastModifiedBy>Windows User</cp:lastModifiedBy>
  <cp:revision>12</cp:revision>
  <dcterms:created xsi:type="dcterms:W3CDTF">2018-10-22T10:59:26Z</dcterms:created>
  <dcterms:modified xsi:type="dcterms:W3CDTF">2018-10-22T11:50:28Z</dcterms:modified>
</cp:coreProperties>
</file>