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4" r:id="rId5"/>
    <p:sldId id="258" r:id="rId6"/>
    <p:sldId id="266" r:id="rId7"/>
    <p:sldId id="267" r:id="rId8"/>
    <p:sldId id="259" r:id="rId9"/>
    <p:sldId id="268" r:id="rId10"/>
    <p:sldId id="269" r:id="rId11"/>
    <p:sldId id="260" r:id="rId12"/>
    <p:sldId id="270" r:id="rId13"/>
    <p:sldId id="271" r:id="rId14"/>
    <p:sldId id="261" r:id="rId15"/>
    <p:sldId id="272" r:id="rId16"/>
    <p:sldId id="273" r:id="rId17"/>
    <p:sldId id="262" r:id="rId18"/>
    <p:sldId id="274" r:id="rId19"/>
    <p:sldId id="275" r:id="rId20"/>
    <p:sldId id="26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1188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182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940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46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78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7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799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22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686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00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895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Quiz 1</a:t>
            </a:r>
            <a:endParaRPr lang="en-US" dirty="0"/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4703805" y="4489622"/>
            <a:ext cx="3064476" cy="63431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 the Stage 2 Quiz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75308" y="-234686"/>
            <a:ext cx="3779848" cy="16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961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/>
          <a:lstStyle/>
          <a:p>
            <a:r>
              <a:rPr lang="en-US" dirty="0" smtClean="0"/>
              <a:t>A Smart Hub does not require a Portal?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89394" y="3860818"/>
            <a:ext cx="30769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Correct Answer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" name="Rounded Rectangle 6">
            <a:hlinkClick r:id="rId2" action="ppaction://hlinksldjump"/>
          </p:cNvPr>
          <p:cNvSpPr/>
          <p:nvPr/>
        </p:nvSpPr>
        <p:spPr>
          <a:xfrm>
            <a:off x="4386669" y="5885294"/>
            <a:ext cx="1907039" cy="49079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 Question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549" y="3636692"/>
            <a:ext cx="1094639" cy="10879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75308" y="-234686"/>
            <a:ext cx="3779848" cy="16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/>
          <a:lstStyle/>
          <a:p>
            <a:r>
              <a:rPr lang="en-US" dirty="0" smtClean="0"/>
              <a:t>UN has defined 7 SDGs?</a:t>
            </a:r>
            <a:endParaRPr lang="en-US" dirty="0"/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461" y="3641124"/>
            <a:ext cx="1094639" cy="1085721"/>
          </a:xfrm>
          <a:prstGeom prst="rect">
            <a:avLst/>
          </a:prstGeom>
        </p:spPr>
      </p:pic>
      <p:pic>
        <p:nvPicPr>
          <p:cNvPr id="6" name="Picture 5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266" y="3638908"/>
            <a:ext cx="1094639" cy="10879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275308" y="-234686"/>
            <a:ext cx="3779848" cy="16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528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/>
          <a:lstStyle/>
          <a:p>
            <a:r>
              <a:rPr lang="en-US" dirty="0" smtClean="0"/>
              <a:t>UN has defined 7 SDGs?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44551" y="3916452"/>
            <a:ext cx="29466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Wrong Answer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8" name="Rounded Rectangle 7">
            <a:hlinkClick r:id="rId2" action="ppaction://hlinksldjump"/>
          </p:cNvPr>
          <p:cNvSpPr/>
          <p:nvPr/>
        </p:nvSpPr>
        <p:spPr>
          <a:xfrm>
            <a:off x="4263102" y="5424195"/>
            <a:ext cx="2112985" cy="47431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461" y="3641124"/>
            <a:ext cx="1094639" cy="108572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75308" y="-234686"/>
            <a:ext cx="3779848" cy="16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508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/>
          <a:lstStyle/>
          <a:p>
            <a:r>
              <a:rPr lang="en-US" dirty="0" smtClean="0"/>
              <a:t>UN has defined 7 SDGs?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89394" y="3860818"/>
            <a:ext cx="30769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Correct Answer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" name="Rounded Rectangle 6">
            <a:hlinkClick r:id="rId2" action="ppaction://hlinksldjump"/>
          </p:cNvPr>
          <p:cNvSpPr/>
          <p:nvPr/>
        </p:nvSpPr>
        <p:spPr>
          <a:xfrm>
            <a:off x="4386669" y="5885294"/>
            <a:ext cx="1907039" cy="49079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 Question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549" y="3636692"/>
            <a:ext cx="1094639" cy="10879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75308" y="-234686"/>
            <a:ext cx="3779848" cy="16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054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/>
          <a:lstStyle/>
          <a:p>
            <a:r>
              <a:rPr lang="en-US" dirty="0" smtClean="0"/>
              <a:t>The SDG Advisor supports almost all SDGs?</a:t>
            </a:r>
            <a:endParaRPr lang="en-US" dirty="0"/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461" y="3641124"/>
            <a:ext cx="1094639" cy="1085721"/>
          </a:xfrm>
          <a:prstGeom prst="rect">
            <a:avLst/>
          </a:prstGeom>
        </p:spPr>
      </p:pic>
      <p:pic>
        <p:nvPicPr>
          <p:cNvPr id="6" name="Picture 5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266" y="3638908"/>
            <a:ext cx="1094639" cy="10879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275308" y="-234686"/>
            <a:ext cx="3779848" cy="16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958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/>
          <a:lstStyle/>
          <a:p>
            <a:r>
              <a:rPr lang="en-US" dirty="0" smtClean="0"/>
              <a:t>The SDG Advisor supports almost all SDGs?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033" y="3636692"/>
            <a:ext cx="1094639" cy="108793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44551" y="3916452"/>
            <a:ext cx="29466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Wrong Answer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8" name="Rounded Rectangle 7">
            <a:hlinkClick r:id="rId3" action="ppaction://hlinksldjump"/>
          </p:cNvPr>
          <p:cNvSpPr/>
          <p:nvPr/>
        </p:nvSpPr>
        <p:spPr>
          <a:xfrm>
            <a:off x="4263102" y="5424195"/>
            <a:ext cx="2112985" cy="47431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75308" y="-234686"/>
            <a:ext cx="3779848" cy="16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27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/>
          <a:lstStyle/>
          <a:p>
            <a:r>
              <a:rPr lang="en-US" dirty="0" smtClean="0"/>
              <a:t>The SDG Advisor supports almost all SDGs?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461" y="3641124"/>
            <a:ext cx="1094639" cy="108572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89394" y="3860818"/>
            <a:ext cx="30769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Correct Answer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" name="Rounded Rectangle 6">
            <a:hlinkClick r:id="rId3" action="ppaction://hlinksldjump"/>
          </p:cNvPr>
          <p:cNvSpPr/>
          <p:nvPr/>
        </p:nvSpPr>
        <p:spPr>
          <a:xfrm>
            <a:off x="4386669" y="5885294"/>
            <a:ext cx="1907039" cy="49079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 Question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75308" y="-234686"/>
            <a:ext cx="3779848" cy="16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442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>
            <a:normAutofit/>
          </a:bodyPr>
          <a:lstStyle/>
          <a:p>
            <a:r>
              <a:rPr lang="en-US" dirty="0" smtClean="0"/>
              <a:t>The SPACE computer aided planner is part of ICT4SIDS methodology?</a:t>
            </a:r>
            <a:endParaRPr lang="en-US" dirty="0"/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461" y="3641124"/>
            <a:ext cx="1094639" cy="1085721"/>
          </a:xfrm>
          <a:prstGeom prst="rect">
            <a:avLst/>
          </a:prstGeom>
        </p:spPr>
      </p:pic>
      <p:pic>
        <p:nvPicPr>
          <p:cNvPr id="6" name="Picture 5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266" y="3638908"/>
            <a:ext cx="1094639" cy="10879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275308" y="-234686"/>
            <a:ext cx="3779848" cy="16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412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/>
          <a:lstStyle/>
          <a:p>
            <a:r>
              <a:rPr lang="en-US" dirty="0" smtClean="0"/>
              <a:t>The SPACE computer aided planner is part of ICT4SIDS methodology?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033" y="3636692"/>
            <a:ext cx="1094639" cy="108793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44551" y="3916452"/>
            <a:ext cx="29466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Wrong Answer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8" name="Rounded Rectangle 7">
            <a:hlinkClick r:id="rId3" action="ppaction://hlinksldjump"/>
          </p:cNvPr>
          <p:cNvSpPr/>
          <p:nvPr/>
        </p:nvSpPr>
        <p:spPr>
          <a:xfrm>
            <a:off x="4263102" y="5424195"/>
            <a:ext cx="2112985" cy="47431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75308" y="-234686"/>
            <a:ext cx="3779848" cy="16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616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/>
          <a:lstStyle/>
          <a:p>
            <a:r>
              <a:rPr lang="en-US" dirty="0" smtClean="0"/>
              <a:t>The SPACE computer aided planner is part of ICT4SIDS methodology?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461" y="3641124"/>
            <a:ext cx="1094639" cy="108572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89394" y="3860818"/>
            <a:ext cx="30769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Correct Answer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" name="Rounded Rectangle 6">
            <a:hlinkClick r:id="rId3" action="ppaction://hlinksldjump"/>
          </p:cNvPr>
          <p:cNvSpPr/>
          <p:nvPr/>
        </p:nvSpPr>
        <p:spPr>
          <a:xfrm>
            <a:off x="4386669" y="5885294"/>
            <a:ext cx="1907039" cy="49079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Finished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75308" y="-234686"/>
            <a:ext cx="3779848" cy="16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052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/>
          <a:lstStyle/>
          <a:p>
            <a:r>
              <a:rPr lang="en-US" dirty="0" smtClean="0"/>
              <a:t>ICT4SIDS Pilot Projects require a Point of Contact (POC)?</a:t>
            </a:r>
            <a:endParaRPr lang="en-US" dirty="0"/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461" y="3641124"/>
            <a:ext cx="1094639" cy="1085721"/>
          </a:xfrm>
          <a:prstGeom prst="rect">
            <a:avLst/>
          </a:prstGeom>
        </p:spPr>
      </p:pic>
      <p:pic>
        <p:nvPicPr>
          <p:cNvPr id="6" name="Picture 5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266" y="3638908"/>
            <a:ext cx="1094639" cy="10879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275308" y="-234686"/>
            <a:ext cx="3779848" cy="16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74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3773" y="2894141"/>
            <a:ext cx="5768546" cy="1325563"/>
          </a:xfrm>
        </p:spPr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75308" y="-234686"/>
            <a:ext cx="3779848" cy="16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72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/>
          <a:lstStyle/>
          <a:p>
            <a:r>
              <a:rPr lang="en-US" dirty="0" smtClean="0"/>
              <a:t>ICT4SIDS Pilot Projects require a Point of Contact (POC)?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033" y="3636692"/>
            <a:ext cx="1094639" cy="108793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44551" y="3916452"/>
            <a:ext cx="29466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Wrong Answer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8" name="Rounded Rectangle 7">
            <a:hlinkClick r:id="rId3" action="ppaction://hlinksldjump"/>
          </p:cNvPr>
          <p:cNvSpPr/>
          <p:nvPr/>
        </p:nvSpPr>
        <p:spPr>
          <a:xfrm>
            <a:off x="4263102" y="5424195"/>
            <a:ext cx="2112985" cy="47431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75308" y="-234686"/>
            <a:ext cx="3779848" cy="16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08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/>
          <a:lstStyle/>
          <a:p>
            <a:r>
              <a:rPr lang="en-US" dirty="0" smtClean="0"/>
              <a:t>ICT4SIDS Pilot Projects require a Point of Contact (POC)?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461" y="3641124"/>
            <a:ext cx="1094639" cy="108572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89394" y="3860818"/>
            <a:ext cx="30769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Correct Answer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" name="Rounded Rectangle 6">
            <a:hlinkClick r:id="rId3" action="ppaction://hlinksldjump"/>
          </p:cNvPr>
          <p:cNvSpPr/>
          <p:nvPr/>
        </p:nvSpPr>
        <p:spPr>
          <a:xfrm>
            <a:off x="4386669" y="5885294"/>
            <a:ext cx="1907039" cy="49079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 Question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75308" y="-234686"/>
            <a:ext cx="3779848" cy="16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16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/>
          <a:lstStyle/>
          <a:p>
            <a:r>
              <a:rPr lang="en-US" dirty="0" smtClean="0"/>
              <a:t>Pilot Projects are collaborative efforts between ICT4SIDS and Users?</a:t>
            </a:r>
            <a:endParaRPr lang="en-US" dirty="0"/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461" y="3641124"/>
            <a:ext cx="1094639" cy="1085721"/>
          </a:xfrm>
          <a:prstGeom prst="rect">
            <a:avLst/>
          </a:prstGeom>
        </p:spPr>
      </p:pic>
      <p:pic>
        <p:nvPicPr>
          <p:cNvPr id="6" name="Picture 5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266" y="3638908"/>
            <a:ext cx="1094639" cy="10879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275308" y="-234686"/>
            <a:ext cx="3779848" cy="16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044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/>
          <a:lstStyle/>
          <a:p>
            <a:r>
              <a:rPr lang="en-US" dirty="0" smtClean="0"/>
              <a:t>Pilot Projects are collaborative efforts between ICT4SIDS and Users?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033" y="3636692"/>
            <a:ext cx="1094639" cy="108793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44551" y="3916452"/>
            <a:ext cx="29466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Wrong Answer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8" name="Rounded Rectangle 7">
            <a:hlinkClick r:id="rId3" action="ppaction://hlinksldjump"/>
          </p:cNvPr>
          <p:cNvSpPr/>
          <p:nvPr/>
        </p:nvSpPr>
        <p:spPr>
          <a:xfrm>
            <a:off x="4263102" y="5424195"/>
            <a:ext cx="2112985" cy="47431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75308" y="-234686"/>
            <a:ext cx="3779848" cy="16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794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/>
          <a:lstStyle/>
          <a:p>
            <a:r>
              <a:rPr lang="en-US" dirty="0" smtClean="0"/>
              <a:t>Pilot Projects are collaborative efforts between ICT4SIDS and Users?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461" y="3641124"/>
            <a:ext cx="1094639" cy="108572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89394" y="3860818"/>
            <a:ext cx="30769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Correct Answer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" name="Rounded Rectangle 6">
            <a:hlinkClick r:id="rId3" action="ppaction://hlinksldjump"/>
          </p:cNvPr>
          <p:cNvSpPr/>
          <p:nvPr/>
        </p:nvSpPr>
        <p:spPr>
          <a:xfrm>
            <a:off x="4386669" y="5885294"/>
            <a:ext cx="1907039" cy="49079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 Question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75308" y="-234686"/>
            <a:ext cx="3779848" cy="16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902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/>
          <a:lstStyle/>
          <a:p>
            <a:r>
              <a:rPr lang="en-US" dirty="0" smtClean="0"/>
              <a:t>A Smart Hub does not require a Portal?</a:t>
            </a:r>
            <a:endParaRPr lang="en-US" dirty="0"/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461" y="3641124"/>
            <a:ext cx="1094639" cy="1085721"/>
          </a:xfrm>
          <a:prstGeom prst="rect">
            <a:avLst/>
          </a:prstGeom>
        </p:spPr>
      </p:pic>
      <p:pic>
        <p:nvPicPr>
          <p:cNvPr id="6" name="Picture 5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266" y="3638908"/>
            <a:ext cx="1094639" cy="10879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275308" y="-234686"/>
            <a:ext cx="3779848" cy="16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223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/>
          <a:lstStyle/>
          <a:p>
            <a:r>
              <a:rPr lang="en-US" dirty="0" smtClean="0"/>
              <a:t>A Smart Hub does not require a Portal?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44551" y="3916452"/>
            <a:ext cx="29466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Wrong Answer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8" name="Rounded Rectangle 7">
            <a:hlinkClick r:id="rId2" action="ppaction://hlinksldjump"/>
          </p:cNvPr>
          <p:cNvSpPr/>
          <p:nvPr/>
        </p:nvSpPr>
        <p:spPr>
          <a:xfrm>
            <a:off x="4263102" y="5424195"/>
            <a:ext cx="2112985" cy="47431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461" y="3641124"/>
            <a:ext cx="1094639" cy="108572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75308" y="-234686"/>
            <a:ext cx="3779848" cy="16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15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</TotalTime>
  <Words>256</Words>
  <Application>Microsoft Office PowerPoint</Application>
  <PresentationFormat>Widescreen</PresentationFormat>
  <Paragraphs>63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Calibri</vt:lpstr>
      <vt:lpstr>Calibri Light</vt:lpstr>
      <vt:lpstr>Retrospect</vt:lpstr>
      <vt:lpstr>Quiz 1</vt:lpstr>
      <vt:lpstr>Question 1</vt:lpstr>
      <vt:lpstr>Question 1</vt:lpstr>
      <vt:lpstr>Question 1</vt:lpstr>
      <vt:lpstr>Question 2</vt:lpstr>
      <vt:lpstr>Question 2</vt:lpstr>
      <vt:lpstr>Question 2</vt:lpstr>
      <vt:lpstr>Question 3</vt:lpstr>
      <vt:lpstr>Question 3</vt:lpstr>
      <vt:lpstr>Question 3</vt:lpstr>
      <vt:lpstr>Question 4</vt:lpstr>
      <vt:lpstr>Question 4</vt:lpstr>
      <vt:lpstr>Question 4</vt:lpstr>
      <vt:lpstr>Question 5</vt:lpstr>
      <vt:lpstr>Question 5</vt:lpstr>
      <vt:lpstr>Question 5</vt:lpstr>
      <vt:lpstr>Question 6</vt:lpstr>
      <vt:lpstr>Question 6</vt:lpstr>
      <vt:lpstr>Question 6</vt:lpstr>
      <vt:lpstr>Thanks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</dc:title>
  <dc:creator>Windows User</dc:creator>
  <cp:lastModifiedBy>Windows User</cp:lastModifiedBy>
  <cp:revision>10</cp:revision>
  <dcterms:created xsi:type="dcterms:W3CDTF">2018-10-22T10:59:26Z</dcterms:created>
  <dcterms:modified xsi:type="dcterms:W3CDTF">2018-10-22T11:51:38Z</dcterms:modified>
</cp:coreProperties>
</file>